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300" r:id="rId2"/>
    <p:sldId id="256" r:id="rId3"/>
    <p:sldId id="257" r:id="rId4"/>
    <p:sldId id="266" r:id="rId5"/>
    <p:sldId id="270" r:id="rId6"/>
    <p:sldId id="269" r:id="rId7"/>
    <p:sldId id="271" r:id="rId8"/>
    <p:sldId id="273" r:id="rId9"/>
    <p:sldId id="274" r:id="rId10"/>
    <p:sldId id="275" r:id="rId11"/>
    <p:sldId id="279" r:id="rId12"/>
    <p:sldId id="280" r:id="rId13"/>
    <p:sldId id="282" r:id="rId14"/>
    <p:sldId id="284" r:id="rId15"/>
    <p:sldId id="286" r:id="rId16"/>
    <p:sldId id="285" r:id="rId17"/>
    <p:sldId id="287" r:id="rId18"/>
    <p:sldId id="288" r:id="rId19"/>
    <p:sldId id="289" r:id="rId20"/>
    <p:sldId id="291" r:id="rId21"/>
    <p:sldId id="290" r:id="rId22"/>
    <p:sldId id="292" r:id="rId23"/>
    <p:sldId id="294" r:id="rId24"/>
    <p:sldId id="295" r:id="rId25"/>
    <p:sldId id="296" r:id="rId26"/>
    <p:sldId id="297" r:id="rId27"/>
    <p:sldId id="298" r:id="rId28"/>
    <p:sldId id="299" r:id="rId29"/>
    <p:sldId id="278" r:id="rId30"/>
    <p:sldId id="301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6811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52" d="100"/>
          <a:sy n="52" d="100"/>
        </p:scale>
        <p:origin x="96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0">
                      <a:schemeClr val="tx1"/>
                    </a:gs>
                    <a:gs pos="68000">
                      <a:srgbClr val="F1F1F1"/>
                    </a:gs>
                    <a:gs pos="100000">
                      <a:schemeClr val="bg1">
                        <a:lumMod val="11000"/>
                        <a:lumOff val="89000"/>
                      </a:schemeClr>
                    </a:gs>
                  </a:gsLst>
                  <a:lin ang="54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defRPr>
            </a:lvl1pPr>
          </a:lstStyle>
          <a:p>
            <a:pPr lvl="0" algn="r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</a:lstStyle>
          <a:p>
            <a:pPr marL="0" lvl="0" indent="0" algn="r">
              <a:buNone/>
            </a:pPr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9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40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82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586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3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9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563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7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90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61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32000"/>
                        <a:lumOff val="68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042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34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2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1133-3259-4C45-BABA-5B62D9C6F78D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87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1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375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05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3" name="SOUND TRACK VGwav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audio" Target="../media/audio1.wav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smtClean="0"/>
              <a:t>6/28/2018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3016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  <p:sndAc>
          <p:stSnd>
            <p:snd r:embed="rId19" name="SOUND TRACK VGwav.wav"/>
          </p:stSnd>
        </p:sndAc>
      </p:transition>
    </mc:Choice>
    <mc:Fallback xmlns="">
      <p:transition spd="slow" advClick="0" advTm="6000">
        <p:fade/>
        <p:sndAc>
          <p:stSnd>
            <p:snd r:embed="rId21" name="SOUND TRACK VGwav.wav"/>
          </p:stSnd>
        </p:sndAc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13000"/>
                  <a:lumOff val="87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3.png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audio" Target="../media/audio1.wav"/><Relationship Id="rId4" Type="http://schemas.openxmlformats.org/officeDocument/2006/relationships/audio" Target="../media/audio1.wav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audio" Target="../media/audio2.wav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9.png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6" Type="http://schemas.openxmlformats.org/officeDocument/2006/relationships/image" Target="../media/image54.png"/><Relationship Id="rId5" Type="http://schemas.openxmlformats.org/officeDocument/2006/relationships/image" Target="../media/image57.pn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54.png"/><Relationship Id="rId4" Type="http://schemas.openxmlformats.org/officeDocument/2006/relationships/image" Target="../media/image65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1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6.png"/><Relationship Id="rId12" Type="http://schemas.openxmlformats.org/officeDocument/2006/relationships/image" Target="../media/image3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41.png"/><Relationship Id="rId11" Type="http://schemas.openxmlformats.org/officeDocument/2006/relationships/image" Target="../media/image19.png"/><Relationship Id="rId5" Type="http://schemas.openxmlformats.org/officeDocument/2006/relationships/image" Target="../media/image36.png"/><Relationship Id="rId10" Type="http://schemas.openxmlformats.org/officeDocument/2006/relationships/image" Target="../media/image70.png"/><Relationship Id="rId4" Type="http://schemas.openxmlformats.org/officeDocument/2006/relationships/image" Target="../media/image67.jpg"/><Relationship Id="rId9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43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gif"/><Relationship Id="rId5" Type="http://schemas.openxmlformats.org/officeDocument/2006/relationships/image" Target="../media/image46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audio" Target="../media/audio3.wav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jpg"/><Relationship Id="rId11" Type="http://schemas.openxmlformats.org/officeDocument/2006/relationships/image" Target="../media/image26.png"/><Relationship Id="rId5" Type="http://schemas.openxmlformats.org/officeDocument/2006/relationships/image" Target="../media/image20.jp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openxmlformats.org/officeDocument/2006/relationships/image" Target="../media/image3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5.wav"/><Relationship Id="rId7" Type="http://schemas.openxmlformats.org/officeDocument/2006/relationships/image" Target="../media/image34.png"/><Relationship Id="rId2" Type="http://schemas.openxmlformats.org/officeDocument/2006/relationships/audio" Target="../media/audio4.wav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3.png"/><Relationship Id="rId4" Type="http://schemas.openxmlformats.org/officeDocument/2006/relationships/image" Target="../media/image3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E28AAB-975B-4472-AFCE-CDC9A5B6ADB3}"/>
              </a:ext>
            </a:extLst>
          </p:cNvPr>
          <p:cNvSpPr txBox="1"/>
          <p:nvPr/>
        </p:nvSpPr>
        <p:spPr>
          <a:xfrm>
            <a:off x="2001078" y="1750695"/>
            <a:ext cx="83621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500" spc="600" dirty="0">
                <a:latin typeface="Chiller" panose="04020404031007020602" pitchFamily="82" charset="0"/>
              </a:rPr>
              <a:t>Etec </a:t>
            </a:r>
            <a:r>
              <a:rPr lang="pt-BR" sz="11500" b="1" spc="600" dirty="0">
                <a:solidFill>
                  <a:schemeClr val="bg1">
                    <a:lumMod val="95000"/>
                    <a:lumOff val="5000"/>
                  </a:schemeClr>
                </a:solidFill>
                <a:latin typeface="Chiller" panose="04020404031007020602" pitchFamily="82" charset="0"/>
              </a:rPr>
              <a:t>Sapopemba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E3A400-96D7-4A5E-9F0F-8B60C244F590}"/>
              </a:ext>
            </a:extLst>
          </p:cNvPr>
          <p:cNvSpPr txBox="1"/>
          <p:nvPr/>
        </p:nvSpPr>
        <p:spPr>
          <a:xfrm>
            <a:off x="1740591" y="4266768"/>
            <a:ext cx="94115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spc="300" dirty="0">
                <a:solidFill>
                  <a:schemeClr val="bg1">
                    <a:lumMod val="95000"/>
                    <a:lumOff val="5000"/>
                  </a:schemeClr>
                </a:solidFill>
                <a:latin typeface="Chiller" panose="04020404031007020602" pitchFamily="82" charset="0"/>
              </a:rPr>
              <a:t>Curso técnico em informática – 1º Módulo</a:t>
            </a:r>
          </a:p>
          <a:p>
            <a:endParaRPr lang="pt-BR" spc="6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2DAE4B9-320D-4BC6-80B6-DC779FB54A5E}"/>
              </a:ext>
            </a:extLst>
          </p:cNvPr>
          <p:cNvSpPr txBox="1"/>
          <p:nvPr/>
        </p:nvSpPr>
        <p:spPr>
          <a:xfrm>
            <a:off x="2334143" y="4820766"/>
            <a:ext cx="7207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spc="600" dirty="0">
                <a:solidFill>
                  <a:schemeClr val="bg1">
                    <a:lumMod val="95000"/>
                    <a:lumOff val="5000"/>
                  </a:schemeClr>
                </a:solidFill>
                <a:latin typeface="Chiller" panose="04020404031007020602" pitchFamily="82" charset="0"/>
              </a:rPr>
              <a:t>Atividade interdisciplinar de OSA</a:t>
            </a:r>
          </a:p>
          <a:p>
            <a:endParaRPr lang="pt-BR" spc="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C61A253-18FE-47B5-9CF7-8F61B186A0C3}"/>
              </a:ext>
            </a:extLst>
          </p:cNvPr>
          <p:cNvSpPr/>
          <p:nvPr/>
        </p:nvSpPr>
        <p:spPr>
          <a:xfrm>
            <a:off x="-172278" y="-106017"/>
            <a:ext cx="12523304" cy="7063408"/>
          </a:xfrm>
          <a:prstGeom prst="rect">
            <a:avLst/>
          </a:prstGeom>
          <a:blipFill dpi="0" rotWithShape="1"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2BFEA25-CFD8-42EA-A2DE-51BA7D1C5913}"/>
              </a:ext>
            </a:extLst>
          </p:cNvPr>
          <p:cNvSpPr/>
          <p:nvPr/>
        </p:nvSpPr>
        <p:spPr>
          <a:xfrm>
            <a:off x="596348" y="463826"/>
            <a:ext cx="11145078" cy="5751443"/>
          </a:xfrm>
          <a:prstGeom prst="rect">
            <a:avLst/>
          </a:prstGeom>
          <a:blipFill dpi="0" rotWithShape="1">
            <a:blip r:embed="rId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DEEED131-638E-461A-A4DA-796DE4454003}"/>
              </a:ext>
            </a:extLst>
          </p:cNvPr>
          <p:cNvSpPr/>
          <p:nvPr/>
        </p:nvSpPr>
        <p:spPr>
          <a:xfrm>
            <a:off x="1457739" y="781879"/>
            <a:ext cx="9568070" cy="4962218"/>
          </a:xfrm>
          <a:prstGeom prst="rect">
            <a:avLst/>
          </a:prstGeom>
          <a:blipFill dpi="0" rotWithShape="1">
            <a:blip r:embed="rId4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50803C7-D06F-458D-91AB-11155DB9628C}"/>
              </a:ext>
            </a:extLst>
          </p:cNvPr>
          <p:cNvSpPr/>
          <p:nvPr/>
        </p:nvSpPr>
        <p:spPr>
          <a:xfrm>
            <a:off x="0" y="-122296"/>
            <a:ext cx="12192000" cy="6980296"/>
          </a:xfrm>
          <a:prstGeom prst="rect">
            <a:avLst/>
          </a:prstGeom>
          <a:solidFill>
            <a:schemeClr val="dk1">
              <a:alpha val="12000"/>
            </a:schemeClr>
          </a:solidFill>
          <a:effectLst>
            <a:softEdge rad="635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Kuusou Mesorogiwi">
            <a:hlinkClick r:id="" action="ppaction://media"/>
            <a:extLst>
              <a:ext uri="{FF2B5EF4-FFF2-40B4-BE49-F238E27FC236}">
                <a16:creationId xmlns:a16="http://schemas.microsoft.com/office/drawing/2014/main" id="{E3874317-7F61-4357-8175-5C134990130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705" end="203405.5625"/>
                  <p14:fade in="500" out="3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09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250" advClick="0" advTm="4000">
        <p:fade thruBlk="1"/>
      </p:transition>
    </mc:Choice>
    <mc:Fallback xmlns="">
      <p:transition spd="slow" advClick="0" advTm="4000">
        <p:fade thruBlk="1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4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74243006-718E-4165-8CE0-60C3BF7BCC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64" b="39493"/>
          <a:stretch/>
        </p:blipFill>
        <p:spPr>
          <a:xfrm flipH="1">
            <a:off x="6049601" y="3124665"/>
            <a:ext cx="1403651" cy="171701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CD0C548-915A-48A7-AD5C-DC2297DD73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63"/>
          <a:stretch/>
        </p:blipFill>
        <p:spPr>
          <a:xfrm rot="639371" flipH="1">
            <a:off x="3911616" y="2837033"/>
            <a:ext cx="2075656" cy="201078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7DC5BC9-3060-40D8-8FBD-773E1BCCD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05021">
            <a:off x="2146370" y="3368084"/>
            <a:ext cx="1513070" cy="20632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4B8CF27-34EE-4351-B8FC-69D8541E6B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414" flipH="1">
            <a:off x="953103" y="3849279"/>
            <a:ext cx="1550439" cy="168222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F3DEEE6-20D2-4627-B515-8BE49CFDE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88051" y="3722183"/>
            <a:ext cx="1550439" cy="170538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4AF67C1-3FCB-4410-9C68-F791ACAAC8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995250" y="3801128"/>
            <a:ext cx="1550439" cy="1717013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A653369-EA5D-47C6-B286-D059A8F9E2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219309" y="2362091"/>
            <a:ext cx="2481145" cy="5320602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659955D-F46C-4509-8777-E6D477854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60205" y="413594"/>
            <a:ext cx="1391689" cy="383023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4D31B9-56A9-4926-9108-7107B9F5F33A}"/>
              </a:ext>
            </a:extLst>
          </p:cNvPr>
          <p:cNvSpPr txBox="1"/>
          <p:nvPr/>
        </p:nvSpPr>
        <p:spPr>
          <a:xfrm>
            <a:off x="6776708" y="1848037"/>
            <a:ext cx="29586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Como estão indo pessoal?</a:t>
            </a:r>
          </a:p>
          <a:p>
            <a:pPr algn="ctr"/>
            <a:r>
              <a:rPr lang="pt-BR" dirty="0">
                <a:solidFill>
                  <a:schemeClr val="bg1"/>
                </a:solidFill>
              </a:rPr>
              <a:t>Deixa eu dar uma olhada no seu Laís...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EA62B750-53FC-43FA-ACA0-1F1AC9281A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82810" y="-1707713"/>
            <a:ext cx="2599737" cy="7155042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356930B8-4C10-4752-8298-CFBEAA09EB76}"/>
              </a:ext>
            </a:extLst>
          </p:cNvPr>
          <p:cNvSpPr txBox="1"/>
          <p:nvPr/>
        </p:nvSpPr>
        <p:spPr>
          <a:xfrm>
            <a:off x="6109398" y="1128714"/>
            <a:ext cx="657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Chiller" panose="04020404031007020602" pitchFamily="82" charset="0"/>
              </a:rPr>
              <a:t>MAS QUE DESGRAÇA É ESSA SEU </a:t>
            </a:r>
          </a:p>
          <a:p>
            <a:pPr algn="ctr"/>
            <a:r>
              <a:rPr lang="pt-BR" sz="3600" b="1" dirty="0">
                <a:solidFill>
                  <a:schemeClr val="bg1"/>
                </a:solidFill>
                <a:latin typeface="Chiller" panose="04020404031007020602" pitchFamily="82" charset="0"/>
              </a:rPr>
              <a:t>FRUTO DE JUNÇÃO CARNAL</a:t>
            </a:r>
          </a:p>
          <a:p>
            <a:pPr algn="ctr"/>
            <a:r>
              <a:rPr lang="pt-BR" sz="3600" b="1" dirty="0">
                <a:solidFill>
                  <a:schemeClr val="bg1"/>
                </a:solidFill>
                <a:latin typeface="Chiller" panose="04020404031007020602" pitchFamily="82" charset="0"/>
              </a:rPr>
              <a:t> ESPÚRIA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75E2DA2B-8024-405F-B8D2-399C01B338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47789" y="-2308321"/>
            <a:ext cx="2599737" cy="7155042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F3D478F4-2240-4422-8C3A-3DCBE6668249}"/>
              </a:ext>
            </a:extLst>
          </p:cNvPr>
          <p:cNvSpPr txBox="1"/>
          <p:nvPr/>
        </p:nvSpPr>
        <p:spPr>
          <a:xfrm>
            <a:off x="5729795" y="431208"/>
            <a:ext cx="65711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chemeClr val="bg1"/>
                </a:solidFill>
                <a:latin typeface="Chiller" panose="04020404031007020602" pitchFamily="82" charset="0"/>
              </a:rPr>
              <a:t>VOCÊS TODOS PRECISAM DE UMA</a:t>
            </a:r>
          </a:p>
          <a:p>
            <a:pPr algn="ctr"/>
            <a:r>
              <a:rPr lang="pt-BR" sz="3600" b="1" dirty="0">
                <a:solidFill>
                  <a:schemeClr val="bg1"/>
                </a:solidFill>
                <a:latin typeface="Chiller" panose="04020404031007020602" pitchFamily="82" charset="0"/>
              </a:rPr>
              <a:t>AULA SOBRE FORMATAÇÃO</a:t>
            </a:r>
          </a:p>
          <a:p>
            <a:pPr algn="ctr"/>
            <a:r>
              <a:rPr lang="pt-BR" sz="3600" b="1" dirty="0">
                <a:solidFill>
                  <a:schemeClr val="bg1"/>
                </a:solidFill>
                <a:latin typeface="Chiller" panose="04020404031007020602" pitchFamily="82" charset="0"/>
              </a:rPr>
              <a:t>AGORA MESMO!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BB69D14D-F43C-4C7A-A0EB-DD4C7AEB6D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726" y="331596"/>
            <a:ext cx="4113064" cy="581799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176280942"/>
      </p:ext>
    </p:extLst>
  </p:cSld>
  <p:clrMapOvr>
    <a:masterClrMapping/>
  </p:clrMapOvr>
  <p:transition spd="med" advClick="0" advTm="12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8 0.00023 L -0.33373 0.05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99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6" grpId="0"/>
      <p:bldP spid="26" grpId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7096892-18D3-42F8-9C4D-351C678C2E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64" b="39493"/>
          <a:stretch/>
        </p:blipFill>
        <p:spPr>
          <a:xfrm flipH="1">
            <a:off x="6049601" y="3124665"/>
            <a:ext cx="1403651" cy="17170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58FD75-1D51-4769-B401-518788EBC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63"/>
          <a:stretch/>
        </p:blipFill>
        <p:spPr>
          <a:xfrm rot="639371" flipH="1">
            <a:off x="3911616" y="2837033"/>
            <a:ext cx="2075656" cy="20107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A531AE-E3C5-4210-87F6-3ACBB007D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05021">
            <a:off x="2146370" y="3368084"/>
            <a:ext cx="1513070" cy="20632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EE83FCF-6206-4D47-B2AB-E94898DCEC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414" flipH="1">
            <a:off x="953103" y="3849279"/>
            <a:ext cx="1550439" cy="168222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B2C7AF0-B3E9-44C5-A5A7-AF92DB1DB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88051" y="3722183"/>
            <a:ext cx="1550439" cy="170538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B88CDAD-500B-44D9-89EF-F2B47072C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995250" y="3801128"/>
            <a:ext cx="1550439" cy="171701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96E307A-78CC-4E18-9160-753671B019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135403" y="2834737"/>
            <a:ext cx="2481145" cy="532060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7EC7EA9-1573-4D7B-9B42-76CDFDB76A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86710" y="-751474"/>
            <a:ext cx="1391689" cy="383023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711BCD6-9A38-4F29-97FB-1CEC3C06D6E5}"/>
              </a:ext>
            </a:extLst>
          </p:cNvPr>
          <p:cNvSpPr txBox="1"/>
          <p:nvPr/>
        </p:nvSpPr>
        <p:spPr>
          <a:xfrm>
            <a:off x="6803213" y="840476"/>
            <a:ext cx="295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Vamos lá seus inúteis, é bom que aprendam direitinho</a:t>
            </a:r>
          </a:p>
        </p:txBody>
      </p:sp>
    </p:spTree>
    <p:extLst>
      <p:ext uri="{BB962C8B-B14F-4D97-AF65-F5344CB8AC3E}">
        <p14:creationId xmlns:p14="http://schemas.microsoft.com/office/powerpoint/2010/main" val="220642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7000"/>
    </mc:Choice>
    <mc:Fallback xmlns="">
      <p:transition advClick="0" advTm="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8.33333E-7 2.59259E-6 L 0.23255 -0.11898 " pathEditMode="relative" rAng="0" ptsTypes="AA">
                                      <p:cBhvr>
                                        <p:cTn id="27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-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B49E625-6CD1-4A7B-A806-4D86F8E6B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"/>
            <a:ext cx="12192000" cy="705394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7D415D2-CC7C-489B-851B-A04776975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0" y="171609"/>
            <a:ext cx="9631174" cy="133727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CDA5D7D-24A9-41E9-9F34-44F2D904B2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025409" y="136520"/>
            <a:ext cx="1645333" cy="401864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B7B46B7-B4C6-49A5-9986-DA9269E57BFF}"/>
              </a:ext>
            </a:extLst>
          </p:cNvPr>
          <p:cNvSpPr txBox="1"/>
          <p:nvPr/>
        </p:nvSpPr>
        <p:spPr>
          <a:xfrm>
            <a:off x="5458405" y="1934671"/>
            <a:ext cx="2940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PRESTEM ATENÇÃO!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8B2ABB1-D59F-43EE-A26F-8776A68D18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1C85BAF-C1E0-4E5F-A9BC-0B764F4CE2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5907028" y="-369045"/>
            <a:ext cx="2117394" cy="517162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87A6124-E159-4E91-9B81-0EA0559F015A}"/>
              </a:ext>
            </a:extLst>
          </p:cNvPr>
          <p:cNvSpPr txBox="1"/>
          <p:nvPr/>
        </p:nvSpPr>
        <p:spPr>
          <a:xfrm>
            <a:off x="5104263" y="1630132"/>
            <a:ext cx="3753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CLIQUEM COM O BOTÃO DIREITO DO MOUSE NA BARRA “ESTILOS”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R I P 2 My Youth Instrumental">
            <a:hlinkClick r:id="" action="ppaction://media"/>
            <a:extLst>
              <a:ext uri="{FF2B5EF4-FFF2-40B4-BE49-F238E27FC236}">
                <a16:creationId xmlns:a16="http://schemas.microsoft.com/office/drawing/2014/main" id="{618DC74D-2795-4F1D-B053-5C45B3086AF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903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7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7000">
        <p14:flash/>
        <p:sndAc>
          <p:stSnd>
            <p:snd r:embed="rId4" name="SOUND TRACK VGwav.wav"/>
          </p:stSnd>
        </p:sndAc>
      </p:transition>
    </mc:Choice>
    <mc:Fallback xmlns="">
      <p:transition spd="slow" advClick="0" advTm="7000">
        <p:fade/>
        <p:sndAc>
          <p:stSnd>
            <p:snd r:embed="rId10" name="SOUND TRACK VGwav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-0.67174 0.02847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594" y="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6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1207" cy="685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318">
            <a:off x="4853911" y="-149693"/>
            <a:ext cx="7783916" cy="108078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8B2ABB1-D59F-43EE-A26F-8776A68D1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2B81273-3ECA-42CD-8149-7E720C37C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96695" y="-507753"/>
            <a:ext cx="937283" cy="2769171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3BD0F0A2-E8F4-4A77-97AF-6C579B01FA1F}"/>
              </a:ext>
            </a:extLst>
          </p:cNvPr>
          <p:cNvSpPr txBox="1"/>
          <p:nvPr/>
        </p:nvSpPr>
        <p:spPr>
          <a:xfrm>
            <a:off x="2580751" y="699145"/>
            <a:ext cx="2944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Retomando, rs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2B81273-3ECA-42CD-8149-7E720C37C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98987" y="-925728"/>
            <a:ext cx="1559273" cy="384059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BD0F0A2-E8F4-4A77-97AF-6C579B01FA1F}"/>
              </a:ext>
            </a:extLst>
          </p:cNvPr>
          <p:cNvSpPr txBox="1"/>
          <p:nvPr/>
        </p:nvSpPr>
        <p:spPr>
          <a:xfrm>
            <a:off x="887104" y="505890"/>
            <a:ext cx="286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Modifiquem o nome do estilo para que possam identificá-lo na hora de usar! 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2B81273-3ECA-42CD-8149-7E720C37C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51387" y="-773328"/>
            <a:ext cx="1559273" cy="384059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D0F0A2-E8F4-4A77-97AF-6C579B01FA1F}"/>
              </a:ext>
            </a:extLst>
          </p:cNvPr>
          <p:cNvSpPr txBox="1"/>
          <p:nvPr/>
        </p:nvSpPr>
        <p:spPr>
          <a:xfrm>
            <a:off x="1039504" y="658290"/>
            <a:ext cx="2866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Alterem o tamanho e fonte! </a:t>
            </a:r>
            <a:r>
              <a:rPr lang="pt-BR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SE EU PEGAR COISA FEIA EU MATO VOCÊS!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8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CB070E1-B75C-4B2B-B28D-80E9C96B8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11207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A0ACA9E8-4764-4F12-8070-14428E1F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318">
            <a:off x="4853911" y="-149693"/>
            <a:ext cx="7783916" cy="108078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FCE0547-91B7-4C2B-84EF-53BCA942D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AF3764F-9C2B-4749-8E6C-0315C7572A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14343" y="-1002985"/>
            <a:ext cx="1559273" cy="407131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FC352D-7D79-4E9F-AEA4-3C443D097D99}"/>
              </a:ext>
            </a:extLst>
          </p:cNvPr>
          <p:cNvSpPr txBox="1"/>
          <p:nvPr/>
        </p:nvSpPr>
        <p:spPr>
          <a:xfrm>
            <a:off x="805575" y="545557"/>
            <a:ext cx="3241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Avisando que se você introduzir </a:t>
            </a:r>
            <a:r>
              <a:rPr lang="pt-BR" b="1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Comic</a:t>
            </a:r>
            <a:r>
              <a:rPr lang="pt-BR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b="1" dirty="0" err="1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Sans</a:t>
            </a:r>
            <a:r>
              <a:rPr lang="pt-BR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no estilo, eu te mato também  ^^ 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845550E4-8623-4843-9C83-6339CA1BD8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14343" y="-1002985"/>
            <a:ext cx="1559273" cy="407131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E500CDE5-CE73-4FFF-B441-48E226B79924}"/>
              </a:ext>
            </a:extLst>
          </p:cNvPr>
          <p:cNvSpPr txBox="1"/>
          <p:nvPr/>
        </p:nvSpPr>
        <p:spPr>
          <a:xfrm>
            <a:off x="786525" y="545557"/>
            <a:ext cx="3241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DEIXEM O ESTILO O MÁXIMO DESTACADO! SÓ NÃO EXAGEREM!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348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7" grpId="0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FBFF196-B673-48FD-8DAE-9AE09AFA9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1207" cy="68579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F315A96-ECCB-4224-8EFD-BC15C057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8318">
            <a:off x="-679888" y="-852451"/>
            <a:ext cx="21775027" cy="163554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4B1D04-7255-49C1-B9B6-C651E18FE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0E2FF0C-D9FE-479E-803F-EF3E3A2C46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14343" y="-1002985"/>
            <a:ext cx="1559273" cy="407131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D5EB32-0C4D-4278-912C-B23649290C0F}"/>
              </a:ext>
            </a:extLst>
          </p:cNvPr>
          <p:cNvSpPr txBox="1"/>
          <p:nvPr/>
        </p:nvSpPr>
        <p:spPr>
          <a:xfrm>
            <a:off x="786525" y="731824"/>
            <a:ext cx="32417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ASSIM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D6DD11E-D07D-41DD-B3FC-592A7916F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04042" y="-649773"/>
            <a:ext cx="2417976" cy="407131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29BF7B65-3537-4C3D-BDE0-8E45AF963003}"/>
              </a:ext>
            </a:extLst>
          </p:cNvPr>
          <p:cNvSpPr txBox="1"/>
          <p:nvPr/>
        </p:nvSpPr>
        <p:spPr>
          <a:xfrm>
            <a:off x="805575" y="583495"/>
            <a:ext cx="32417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Vê que esta alteração aparece na barra de estilos quando você o altera?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55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6000">
        <p:fade/>
      </p:transition>
    </mc:Choice>
    <mc:Fallback xmlns="">
      <p:transition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  <p:bldP spid="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5D060AD2-FFAD-48F3-85A7-E5F49A9A8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1207" cy="685799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AD2AAC4-A353-4F18-BD43-2A38D5019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8318">
            <a:off x="5735204" y="-414300"/>
            <a:ext cx="7627008" cy="1635546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73B1E15-6EAE-4358-9AA2-B2E554CD2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ABDF449-1BF0-49B2-BE0C-A39882A95F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4406" y="-923048"/>
            <a:ext cx="2375866" cy="4728029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C6B8AEE1-AAE5-47D5-9F91-CB3DA81C30B7}"/>
              </a:ext>
            </a:extLst>
          </p:cNvPr>
          <p:cNvSpPr txBox="1"/>
          <p:nvPr/>
        </p:nvSpPr>
        <p:spPr>
          <a:xfrm>
            <a:off x="1108285" y="649557"/>
            <a:ext cx="33473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Pois é, usem em todos os títulos da sua carta!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5BBE8E58-9A3F-4AC5-B9A1-81D0BF080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4406" y="-923048"/>
            <a:ext cx="2375866" cy="4728029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48081BBB-B921-4D0C-8E11-89F82179F503}"/>
              </a:ext>
            </a:extLst>
          </p:cNvPr>
          <p:cNvSpPr txBox="1"/>
          <p:nvPr/>
        </p:nvSpPr>
        <p:spPr>
          <a:xfrm>
            <a:off x="1108285" y="649557"/>
            <a:ext cx="334732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Não usem o estilo em imagens ou no texto!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20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7" grpId="0"/>
      <p:bldP spid="2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DC264C70-B04A-43ED-8134-4B5997690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1207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9DDEDCF-E098-4EF9-AE42-C77B968DD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8318">
            <a:off x="5735204" y="-414300"/>
            <a:ext cx="7627008" cy="163554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370D89-27BC-4D07-BA8B-E48546E33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281627C-BBEE-4785-8AFC-0522E31FB0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4406" y="-961148"/>
            <a:ext cx="2375866" cy="472802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C143CA0-AF31-4559-AF2E-DCE0E244BC0F}"/>
              </a:ext>
            </a:extLst>
          </p:cNvPr>
          <p:cNvSpPr txBox="1"/>
          <p:nvPr/>
        </p:nvSpPr>
        <p:spPr>
          <a:xfrm>
            <a:off x="819150" y="821007"/>
            <a:ext cx="379094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NÃO,</a:t>
            </a:r>
            <a:r>
              <a:rPr lang="pt-BR" sz="2000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2000" b="1" u="sng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N Ã O E S Q U E Ç A M </a:t>
            </a:r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DE APLICAR O ESTILOS EM TODOS OS TÍTULOS DEPOIS DO DESENVOLVIMENTO!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B77DC2A-8970-4DBA-B92E-BBD33C5400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8339" y="-961148"/>
            <a:ext cx="2375866" cy="4728029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02F8E99-C379-4982-9C40-671F36B24E55}"/>
              </a:ext>
            </a:extLst>
          </p:cNvPr>
          <p:cNvSpPr txBox="1"/>
          <p:nvPr/>
        </p:nvSpPr>
        <p:spPr>
          <a:xfrm>
            <a:off x="885823" y="900191"/>
            <a:ext cx="379094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ESTÃO CIENTES DE QUE A ABNT PRECISA DE UM SUMÁRIO, CORRETO?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0C868F0-7309-4AB4-A18E-C7BA143B1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90739" y="-808748"/>
            <a:ext cx="2375866" cy="4728029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43E9439-2722-4C34-95A5-42C5D6B62F5A}"/>
              </a:ext>
            </a:extLst>
          </p:cNvPr>
          <p:cNvSpPr txBox="1"/>
          <p:nvPr/>
        </p:nvSpPr>
        <p:spPr>
          <a:xfrm>
            <a:off x="1038223" y="1052591"/>
            <a:ext cx="379094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É ISSO QUE FAREMOS AGORA!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52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  <p:bldP spid="15" grpId="1"/>
      <p:bldP spid="17" grpId="0"/>
      <p:bldP spid="17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F9F0431-6626-4915-8F72-07472A7DF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1207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DDDA795-00A9-4564-89F2-1304C6733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8318">
            <a:off x="4281276" y="-490467"/>
            <a:ext cx="10581867" cy="114252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9067DA-66DD-4765-A750-EFAB4A6B5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508A63-D990-4200-B321-0CE6F91843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4405" y="3222726"/>
            <a:ext cx="2375866" cy="472802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94A163-B222-4457-94CD-81F293726785}"/>
              </a:ext>
            </a:extLst>
          </p:cNvPr>
          <p:cNvSpPr txBox="1"/>
          <p:nvPr/>
        </p:nvSpPr>
        <p:spPr>
          <a:xfrm>
            <a:off x="826863" y="4912286"/>
            <a:ext cx="379094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CRIEM UMA NOVA PÁGINA PARA O SUMÁRIO!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92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6CD9554-B9B1-42F2-B4B6-E11D31B7E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1206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6B238BB-FCBA-430E-AB1C-8D4B11F86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346070">
            <a:off x="7490293" y="-585717"/>
            <a:ext cx="6945132" cy="114252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3A58BB7-6EEE-4D35-A5AF-5EE00A23E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C3313C1-FF7C-40BF-AC24-BF22588C04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4405" y="3222726"/>
            <a:ext cx="2375866" cy="472802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A566ABA-CFBD-4C10-B0E6-07192CFE4DF8}"/>
              </a:ext>
            </a:extLst>
          </p:cNvPr>
          <p:cNvSpPr txBox="1"/>
          <p:nvPr/>
        </p:nvSpPr>
        <p:spPr>
          <a:xfrm>
            <a:off x="826863" y="4796760"/>
            <a:ext cx="379094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Vão na aba “</a:t>
            </a:r>
            <a:r>
              <a:rPr lang="pt-BR" sz="3200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Referências</a:t>
            </a:r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”</a:t>
            </a:r>
          </a:p>
          <a:p>
            <a:pPr algn="ctr"/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Lá em cima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F6414C9-0516-4442-A1CC-23D307AF65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4406" y="3202608"/>
            <a:ext cx="2375866" cy="472802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20EF1F-AD52-436B-B38E-B47B65585CDF}"/>
              </a:ext>
            </a:extLst>
          </p:cNvPr>
          <p:cNvSpPr txBox="1"/>
          <p:nvPr/>
        </p:nvSpPr>
        <p:spPr>
          <a:xfrm>
            <a:off x="826864" y="4700442"/>
            <a:ext cx="3790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Cliquem na primeira opção “</a:t>
            </a:r>
            <a:r>
              <a:rPr lang="pt-BR" sz="3600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Sumário</a:t>
            </a:r>
            <a:r>
              <a:rPr lang="pt-BR" sz="36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”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01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8181"/>
            <a:ext cx="12612012" cy="6578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1D6068-7AC4-4ACC-93D4-2CB291A2D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786" y="2605052"/>
            <a:ext cx="585597" cy="73199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AA403BE-F899-4135-B6B2-CC202B7C7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799" y="2605052"/>
            <a:ext cx="580547" cy="72568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5F0AA3C-7AE5-441F-85B8-A1D1FF7DE2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0822" y="2601121"/>
            <a:ext cx="586217" cy="73277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AEC2404-CA57-4FB8-86EC-2E6AA4ECD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2964" y="2605052"/>
            <a:ext cx="580547" cy="725683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B236B74-222B-41BB-BAFA-F6EDB4B8BE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063" y="2601508"/>
            <a:ext cx="585597" cy="73199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82D83AC-F702-40D4-8CFD-22FAE81529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345" y="2615479"/>
            <a:ext cx="580547" cy="725683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BCA66FC-4E30-4114-A52F-6F88BF334A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6618" y="2615479"/>
            <a:ext cx="580546" cy="72568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CBB947C7-3764-49FD-A49E-84C788811D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4716" y="2657481"/>
            <a:ext cx="580546" cy="683679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33CC9F04-78CF-4797-83C5-77A56B9C7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779" y="2601507"/>
            <a:ext cx="585597" cy="731996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3C7FC56-3DE0-4DC2-8664-1856F41DB7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87456" y="2601507"/>
            <a:ext cx="585597" cy="73199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87164C7A-BC58-4215-B89B-53674A2340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43913" y="2601506"/>
            <a:ext cx="585596" cy="731995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0232473-EB39-4163-9401-D960A03E1C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46561" y="2601505"/>
            <a:ext cx="585596" cy="731994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B9318489-A7F5-4481-861D-7DE9293EAA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5666" y="2601505"/>
            <a:ext cx="585595" cy="731994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94157031-7E60-4332-8B2D-F0444933996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11853" y="2601505"/>
            <a:ext cx="585596" cy="731994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C7183028-9D73-4BC0-AB22-EE66B94ED6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6872" y="2657481"/>
            <a:ext cx="580546" cy="683679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952A143A-3615-4EAB-B39A-7798976A38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990" y="2615478"/>
            <a:ext cx="580547" cy="725683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A573C445-638A-4AE3-90CD-EF438FB13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9829" y="2601121"/>
            <a:ext cx="586217" cy="73277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021E12C0-02DA-4E6A-99E8-80A083A8C2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257" y="2601121"/>
            <a:ext cx="586217" cy="732771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3BC8E4E2-FCAE-4B7D-875D-B693970692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23276" y="2601505"/>
            <a:ext cx="585596" cy="731994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1D590B13-7D57-4149-84C3-C9E5F0B96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9270" y="2601112"/>
            <a:ext cx="586217" cy="73277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BB9B6F2D-9D77-44EF-9E15-2AADBF9E411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1156" y="3259467"/>
            <a:ext cx="3486417" cy="13364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507A5128-D678-4A51-8658-A12F58DC3BE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73787" y="3221722"/>
            <a:ext cx="3512038" cy="13462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C7D9275C-F7E3-42DC-8384-1FF58A7C70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77097" y="3243312"/>
            <a:ext cx="5880933" cy="13526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9965B4B4-3771-44D0-9085-2B51C2C318EE}"/>
              </a:ext>
            </a:extLst>
          </p:cNvPr>
          <p:cNvSpPr/>
          <p:nvPr/>
        </p:nvSpPr>
        <p:spPr>
          <a:xfrm>
            <a:off x="-172278" y="-106017"/>
            <a:ext cx="12523304" cy="7063408"/>
          </a:xfrm>
          <a:prstGeom prst="rect">
            <a:avLst/>
          </a:prstGeom>
          <a:blipFill dpi="0" rotWithShape="1">
            <a:blip r:embed="rId18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2C6B218-9C9A-42B6-84E1-A1D7AE039094}"/>
              </a:ext>
            </a:extLst>
          </p:cNvPr>
          <p:cNvSpPr/>
          <p:nvPr/>
        </p:nvSpPr>
        <p:spPr>
          <a:xfrm>
            <a:off x="0" y="-122296"/>
            <a:ext cx="12192000" cy="6980296"/>
          </a:xfrm>
          <a:prstGeom prst="rect">
            <a:avLst/>
          </a:prstGeom>
          <a:solidFill>
            <a:schemeClr val="dk1">
              <a:alpha val="12000"/>
            </a:schemeClr>
          </a:solidFill>
          <a:effectLst>
            <a:softEdge rad="635000"/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9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7C7899E-EC1B-49C4-9C54-619BEAC4D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1206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688BB2-22CD-4495-8D2D-E6E5F8513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6439">
            <a:off x="6561404" y="-45495"/>
            <a:ext cx="8806631" cy="884836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D82B331-2278-4B51-A5C7-8CA7D7E6A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86B2657-94DE-4C0D-9F69-1856D62DF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34405" y="3222726"/>
            <a:ext cx="2375866" cy="472802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E37D8FC-4102-4FF5-8F90-7C3CBD594C59}"/>
              </a:ext>
            </a:extLst>
          </p:cNvPr>
          <p:cNvSpPr txBox="1"/>
          <p:nvPr/>
        </p:nvSpPr>
        <p:spPr>
          <a:xfrm>
            <a:off x="826863" y="5044381"/>
            <a:ext cx="379094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Agora, cliquem neste primeiro recurso 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28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F620FD1-CC5E-401B-BB8C-B6D2DEE21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11206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63AD787-36B8-45DA-AE05-980D00E8F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6439">
            <a:off x="7430519" y="8871"/>
            <a:ext cx="5327903" cy="114252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94A2A46-65E0-457B-9ECD-CCFAF9C2B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39340FD-4EE0-49E1-A3B1-14F8DAB2E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19420" y="3814106"/>
            <a:ext cx="1941560" cy="38637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89E8613-0842-4746-B647-C3D90B19A3DF}"/>
              </a:ext>
            </a:extLst>
          </p:cNvPr>
          <p:cNvSpPr txBox="1"/>
          <p:nvPr/>
        </p:nvSpPr>
        <p:spPr>
          <a:xfrm>
            <a:off x="781697" y="5494720"/>
            <a:ext cx="301700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TCHARAMMM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FA3C4EE-E844-4F4C-9FF7-D5F77919EB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291013" y="3884726"/>
            <a:ext cx="1941560" cy="38637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1B5D789E-4264-4E75-B09A-7407E0148943}"/>
              </a:ext>
            </a:extLst>
          </p:cNvPr>
          <p:cNvSpPr txBox="1"/>
          <p:nvPr/>
        </p:nvSpPr>
        <p:spPr>
          <a:xfrm>
            <a:off x="753290" y="5257272"/>
            <a:ext cx="301700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VÊ ESTES RAIOS DE LUZ?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95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818599C2-2393-437B-8212-39DD3F8BB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12211206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DD51049-7AC4-498B-97B7-79841645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66439">
            <a:off x="655100" y="-124163"/>
            <a:ext cx="19697416" cy="1479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3008FFC-BABF-4F1E-B725-020DA0934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E53BC30-5B68-4402-960D-71622614C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1095" y="3939017"/>
            <a:ext cx="1941560" cy="38637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C0CB6A4-F34B-4696-B23F-52B54DB2547D}"/>
              </a:ext>
            </a:extLst>
          </p:cNvPr>
          <p:cNvSpPr txBox="1"/>
          <p:nvPr/>
        </p:nvSpPr>
        <p:spPr>
          <a:xfrm>
            <a:off x="423372" y="5347467"/>
            <a:ext cx="3017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FOI CRIADO UM SUMÁRIO AUTOMÁTICO!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56B4D0C-BF05-4743-AC1C-3E06FCD361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13246" y="3921551"/>
            <a:ext cx="1941560" cy="38637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75B1FE4-1BF5-4186-AE02-115AEA5310BE}"/>
              </a:ext>
            </a:extLst>
          </p:cNvPr>
          <p:cNvSpPr txBox="1"/>
          <p:nvPr/>
        </p:nvSpPr>
        <p:spPr>
          <a:xfrm>
            <a:off x="413623" y="5425251"/>
            <a:ext cx="301700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E SEU VER O TEXTO OU IMAGEM APLICADO NESTE SUMÁRIO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42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5" grpId="0"/>
      <p:bldP spid="1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40ED8A4C-66F5-4C9D-8800-DCA3E7D5C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"/>
            <a:ext cx="12211206" cy="68580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E1966EE-051E-46AB-927B-54945E1E9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66439">
            <a:off x="655100" y="-124163"/>
            <a:ext cx="19697416" cy="147949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F1080D7-E829-4DFB-8BEB-9A9DA9E3B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9B22C15-2190-4051-8C8E-AF2158B29F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1095" y="3939017"/>
            <a:ext cx="1941560" cy="386375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B51A6E00-2665-49E1-A180-B31B45A16EB3}"/>
              </a:ext>
            </a:extLst>
          </p:cNvPr>
          <p:cNvSpPr txBox="1"/>
          <p:nvPr/>
        </p:nvSpPr>
        <p:spPr>
          <a:xfrm>
            <a:off x="423372" y="5283858"/>
            <a:ext cx="3017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Por isso que falei para não aplicar estilo em ambos!</a:t>
            </a:r>
          </a:p>
          <a:p>
            <a:pPr algn="ctr"/>
            <a:endParaRPr lang="pt-BR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7" name="AUD-20180626-WA0014">
            <a:hlinkClick r:id="" action="ppaction://media"/>
            <a:extLst>
              <a:ext uri="{FF2B5EF4-FFF2-40B4-BE49-F238E27FC236}">
                <a16:creationId xmlns:a16="http://schemas.microsoft.com/office/drawing/2014/main" id="{A989B2DC-0788-4350-BD1E-22D860ABB295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3738" end="147897.562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0832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1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 numSld="999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7" grpId="0"/>
      <p:bldP spid="1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4961C4B-4779-4626-9769-1C8131F7E84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"/>
            <a:ext cx="12211206" cy="6858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F17CA0C-2E7D-4B90-8914-578C26B5D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66439">
            <a:off x="676308" y="-2657813"/>
            <a:ext cx="9863298" cy="147949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A39B783-413F-4119-ABD7-7CD41B19A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63016" y="1031422"/>
            <a:ext cx="7486650" cy="49911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6732CBC-3370-4112-A40D-2E97A3C3A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90111" y="3198789"/>
            <a:ext cx="1941560" cy="386375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B8FF51-0E32-40FB-9DE5-DDD72A54CED7}"/>
              </a:ext>
            </a:extLst>
          </p:cNvPr>
          <p:cNvSpPr txBox="1"/>
          <p:nvPr/>
        </p:nvSpPr>
        <p:spPr>
          <a:xfrm>
            <a:off x="4597100" y="4653609"/>
            <a:ext cx="30170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>
                    <a:lumMod val="95000"/>
                    <a:lumOff val="5000"/>
                  </a:schemeClr>
                </a:solidFill>
                <a:latin typeface="Chiller" panose="04020404031007020602" pitchFamily="82" charset="0"/>
                <a:cs typeface="Arial" panose="020B0604020202020204" pitchFamily="34" charset="0"/>
              </a:rPr>
              <a:t>AGORA, APLIQUEM EM SUAS CARTAS</a:t>
            </a:r>
          </a:p>
        </p:txBody>
      </p:sp>
    </p:spTree>
    <p:extLst>
      <p:ext uri="{BB962C8B-B14F-4D97-AF65-F5344CB8AC3E}">
        <p14:creationId xmlns:p14="http://schemas.microsoft.com/office/powerpoint/2010/main" val="3900111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">
        <p:fade/>
      </p:transition>
    </mc:Choice>
    <mc:Fallback>
      <p:transition spd="med" advClick="0" advTm="6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715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000">
        <p:fade/>
      </p:transition>
    </mc:Choice>
    <mc:Fallback xmlns="">
      <p:transition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73FB4CC2-D412-4B3A-8DBE-FE096B30E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64" b="39493"/>
          <a:stretch/>
        </p:blipFill>
        <p:spPr>
          <a:xfrm flipH="1">
            <a:off x="6049601" y="3124665"/>
            <a:ext cx="1403651" cy="17170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6831EBD-FF7A-4F9E-BBC4-D4C6C7D3AC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63"/>
          <a:stretch/>
        </p:blipFill>
        <p:spPr>
          <a:xfrm rot="639371" flipH="1">
            <a:off x="3911616" y="2837033"/>
            <a:ext cx="2075656" cy="20107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F588911-5EF7-43DC-A2FE-144D81048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05021">
            <a:off x="2146370" y="3368084"/>
            <a:ext cx="1513070" cy="20632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F88E66-7644-4790-8519-B5B6E9963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414" flipH="1">
            <a:off x="953103" y="3849279"/>
            <a:ext cx="1550439" cy="168222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29BF9BE-D55B-4272-9C48-E8E633A79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88051" y="3722183"/>
            <a:ext cx="1550439" cy="170538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D11939B-5654-47F5-A03A-DB9CC8C64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995250" y="3801128"/>
            <a:ext cx="1550439" cy="171701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F93D2E1-5CAA-4DE1-91A4-B95B457E70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11219309" y="2362091"/>
            <a:ext cx="2481145" cy="53206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D4FB79D-2C74-4FEA-8F2D-2878899AAB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60205" y="413594"/>
            <a:ext cx="1391689" cy="3830232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5FAAB95-7855-4953-8ABE-73EE71161509}"/>
              </a:ext>
            </a:extLst>
          </p:cNvPr>
          <p:cNvSpPr txBox="1"/>
          <p:nvPr/>
        </p:nvSpPr>
        <p:spPr>
          <a:xfrm>
            <a:off x="6776709" y="2022244"/>
            <a:ext cx="2958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Agora sim, deixa eu ver o seu Laís!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0418C7E9-1434-4CAD-8280-A522A49279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16872" y="-2106809"/>
            <a:ext cx="2599737" cy="715504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C17CA71-FAD7-4628-B8C7-6887AA8CA5E1}"/>
              </a:ext>
            </a:extLst>
          </p:cNvPr>
          <p:cNvSpPr txBox="1"/>
          <p:nvPr/>
        </p:nvSpPr>
        <p:spPr>
          <a:xfrm>
            <a:off x="5770469" y="959666"/>
            <a:ext cx="65711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  <a:latin typeface="+mj-lt"/>
              </a:rPr>
              <a:t>QUE DEPRESSÃO, MENINA</a:t>
            </a:r>
          </a:p>
          <a:p>
            <a:pPr algn="ctr"/>
            <a:r>
              <a:rPr lang="pt-BR" sz="2800" dirty="0">
                <a:solidFill>
                  <a:schemeClr val="bg1"/>
                </a:solidFill>
                <a:latin typeface="+mj-lt"/>
              </a:rPr>
              <a:t>PELO MENOS ESTÁ MELHOR</a:t>
            </a:r>
          </a:p>
          <a:p>
            <a:pPr algn="ctr"/>
            <a:endParaRPr lang="pt-BR" sz="3600" b="1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2638C83-DFC6-439F-AE3D-9CEE75C780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16873" y="-2142637"/>
            <a:ext cx="2599737" cy="715504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9A4C21CE-50EE-480F-AED8-071ED9326E53}"/>
              </a:ext>
            </a:extLst>
          </p:cNvPr>
          <p:cNvSpPr txBox="1"/>
          <p:nvPr/>
        </p:nvSpPr>
        <p:spPr>
          <a:xfrm>
            <a:off x="5888682" y="799437"/>
            <a:ext cx="657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COMO ESTÁ O SEU, 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</a:rPr>
              <a:t>GUSTAVO?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8C8949AF-BDA2-4434-8EB9-8093BCADD5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9726" y="529711"/>
            <a:ext cx="4113064" cy="54217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6029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88 0.00023 L -0.33373 0.0592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599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7" grpId="0"/>
      <p:bldP spid="17" grpId="1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9498F155-2D62-4E55-8108-1F82B7CC5D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264" b="39493"/>
          <a:stretch/>
        </p:blipFill>
        <p:spPr>
          <a:xfrm flipH="1">
            <a:off x="6049601" y="3124665"/>
            <a:ext cx="1403651" cy="17170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B2B698B-3C8C-4261-80D8-6400764FD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063"/>
          <a:stretch/>
        </p:blipFill>
        <p:spPr>
          <a:xfrm rot="639371" flipH="1">
            <a:off x="3911616" y="2837033"/>
            <a:ext cx="2075656" cy="20107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26CE37F-6E03-4566-8E4F-29E18E339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705021">
            <a:off x="2146370" y="3368084"/>
            <a:ext cx="1513070" cy="20632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65E8662-07EA-4674-B3EB-D9BD776E65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414" flipH="1">
            <a:off x="953103" y="3849279"/>
            <a:ext cx="1550439" cy="168222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CA9AC60-DA45-42F5-A9E3-8885BADF3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88051" y="3722183"/>
            <a:ext cx="1550439" cy="170538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8C8E7C3-24B1-4BED-912C-E6C623C14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995250" y="3801128"/>
            <a:ext cx="1550439" cy="171701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831CC3B-4E27-4F73-AF5C-6179C39F89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098925" y="2662461"/>
            <a:ext cx="2481145" cy="532060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A6420C5-3752-4791-8DE6-E049883156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70443" y="-2395643"/>
            <a:ext cx="2599737" cy="7155042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A747C87-BF85-4BCB-AC1B-B564B2EB1EF6}"/>
              </a:ext>
            </a:extLst>
          </p:cNvPr>
          <p:cNvSpPr txBox="1"/>
          <p:nvPr/>
        </p:nvSpPr>
        <p:spPr>
          <a:xfrm>
            <a:off x="5584711" y="539270"/>
            <a:ext cx="6571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</a:rPr>
              <a:t>MISERICÓRDIA!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</a:rPr>
              <a:t>Dá um jeito nesse ETIM...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9FECB1EF-7412-471E-B9B9-BBB864A438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70441" y="-2399427"/>
            <a:ext cx="2599737" cy="7155042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328BD5EA-3AC6-484C-B8C5-76E8C8186FA7}"/>
              </a:ext>
            </a:extLst>
          </p:cNvPr>
          <p:cNvSpPr txBox="1"/>
          <p:nvPr/>
        </p:nvSpPr>
        <p:spPr>
          <a:xfrm>
            <a:off x="5584709" y="816268"/>
            <a:ext cx="6571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E O SEU MAURÍCIO?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5515E7A-6320-46AE-A5DE-A0D3748887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101" y="2110418"/>
            <a:ext cx="6489042" cy="25915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2531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0C04B9A8-6C9F-4F70-9A16-1A5F32C0EC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6264" b="39493"/>
          <a:stretch/>
        </p:blipFill>
        <p:spPr>
          <a:xfrm flipH="1">
            <a:off x="6049601" y="3124665"/>
            <a:ext cx="1403651" cy="17170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B576E8-4EF2-4806-939D-165EE70AB7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063"/>
          <a:stretch/>
        </p:blipFill>
        <p:spPr>
          <a:xfrm rot="639371" flipH="1">
            <a:off x="3911616" y="2837033"/>
            <a:ext cx="2075656" cy="201078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C580F1-BFA3-48FE-8641-BFA413B4CA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705021">
            <a:off x="2146370" y="3368084"/>
            <a:ext cx="1513070" cy="206327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9945A4-444C-48A9-8FE6-35BFD9AA76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1414" flipH="1">
            <a:off x="953103" y="3849279"/>
            <a:ext cx="1550439" cy="168222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37722CF-A3BC-476B-8EDB-CB271D766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3388051" y="3722183"/>
            <a:ext cx="1550439" cy="170538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90397C2-A0B3-4403-B8CF-F4A8D46766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4995250" y="3801128"/>
            <a:ext cx="1550439" cy="1717013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6575A0-8113-4022-9926-5C7E980ECE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7098925" y="2662461"/>
            <a:ext cx="2481145" cy="532060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2BAF5D6-DB84-44F1-8BA9-A96B8F46F7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7859" y="184550"/>
            <a:ext cx="4615879" cy="6521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5E524EEF-F6C9-4165-ACB6-2E9946425C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32255" y="-2395643"/>
            <a:ext cx="2599737" cy="715504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1BFC7F-7655-40EC-BB60-2A369E0084CE}"/>
              </a:ext>
            </a:extLst>
          </p:cNvPr>
          <p:cNvSpPr txBox="1"/>
          <p:nvPr/>
        </p:nvSpPr>
        <p:spPr>
          <a:xfrm>
            <a:off x="5604064" y="822202"/>
            <a:ext cx="65711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</a:rPr>
              <a:t>....</a:t>
            </a:r>
          </a:p>
        </p:txBody>
      </p:sp>
      <p:pic>
        <p:nvPicPr>
          <p:cNvPr id="19" name="Grilo #1   Efeito Sonoro Grátis e Sem Copyright">
            <a:hlinkClick r:id="" action="ppaction://media"/>
            <a:extLst>
              <a:ext uri="{FF2B5EF4-FFF2-40B4-BE49-F238E27FC236}">
                <a16:creationId xmlns:a16="http://schemas.microsoft.com/office/drawing/2014/main" id="{F2620737-3377-446A-992D-67BA9C15F7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2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6000"/>
    </mc:Choice>
    <mc:Fallback xmlns="">
      <p:transition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708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90AEA34-B3D9-4D4A-90D8-8F21A2C56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656" flipH="1">
            <a:off x="6563620" y="2286186"/>
            <a:ext cx="5303334" cy="532846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454FC4-406D-4A30-BFB2-D754A2666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620973" y="-1617984"/>
            <a:ext cx="2092937" cy="569889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059FB9B-D0EA-463E-BB1A-8862307790B1}"/>
              </a:ext>
            </a:extLst>
          </p:cNvPr>
          <p:cNvSpPr txBox="1"/>
          <p:nvPr/>
        </p:nvSpPr>
        <p:spPr>
          <a:xfrm>
            <a:off x="6310364" y="511471"/>
            <a:ext cx="45234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Entenderam tudo amores? Espero que tenham aprendido a lição e não fiquem mais jogando nas aulas!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22A1E2-BA0D-4528-8D7F-BF4908FB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7381402">
            <a:off x="1282732" y="3846058"/>
            <a:ext cx="1516569" cy="20680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EE6A6C-7853-4C3A-876F-E4144326B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756" y="1231463"/>
            <a:ext cx="2849964" cy="284996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577B458-C9A0-44D1-B923-9738EA3C91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176"/>
          <a:stretch/>
        </p:blipFill>
        <p:spPr>
          <a:xfrm>
            <a:off x="2615036" y="3040261"/>
            <a:ext cx="2301550" cy="1883431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553A7AB-19F0-41B9-85ED-71D2789296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1968"/>
          <a:stretch/>
        </p:blipFill>
        <p:spPr>
          <a:xfrm flipH="1">
            <a:off x="4804232" y="2881572"/>
            <a:ext cx="1715157" cy="196173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6C1CBC8-FF0B-46EF-A7A9-62039C88F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75863" y="466656"/>
            <a:ext cx="1360741" cy="374505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7787333-435E-42DB-91DB-57BDBBB34DC0}"/>
              </a:ext>
            </a:extLst>
          </p:cNvPr>
          <p:cNvSpPr txBox="1"/>
          <p:nvPr/>
        </p:nvSpPr>
        <p:spPr>
          <a:xfrm>
            <a:off x="1983654" y="1926521"/>
            <a:ext cx="2881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Entendemos sim professora....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1F08C36-B68B-4358-99DB-6C9B8A569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553719" y="106615"/>
            <a:ext cx="1360741" cy="374505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55866B2-948C-4555-A4E6-518512913FE7}"/>
              </a:ext>
            </a:extLst>
          </p:cNvPr>
          <p:cNvSpPr txBox="1"/>
          <p:nvPr/>
        </p:nvSpPr>
        <p:spPr>
          <a:xfrm>
            <a:off x="4861510" y="1566480"/>
            <a:ext cx="2881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Foi uma aula boa, mas eu só quero ir pra casa e conversar com as </a:t>
            </a:r>
            <a:r>
              <a:rPr lang="pt-BR" dirty="0" err="1">
                <a:solidFill>
                  <a:schemeClr val="bg1"/>
                </a:solidFill>
              </a:rPr>
              <a:t>Crushs</a:t>
            </a:r>
            <a:r>
              <a:rPr lang="pt-BR" dirty="0">
                <a:solidFill>
                  <a:schemeClr val="bg1"/>
                </a:solidFill>
              </a:rPr>
              <a:t>..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5913CC36-2701-42FF-8245-D64E42CD3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61918" y="-1912989"/>
            <a:ext cx="2092937" cy="603333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D7A77EA8-74C3-4E3D-85F1-4D5756DA1347}"/>
              </a:ext>
            </a:extLst>
          </p:cNvPr>
          <p:cNvSpPr txBox="1"/>
          <p:nvPr/>
        </p:nvSpPr>
        <p:spPr>
          <a:xfrm>
            <a:off x="7234813" y="383687"/>
            <a:ext cx="47071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Ah é gente, quase esqueço.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</a:rPr>
              <a:t>O Professor Israel vai vir aqui dar reposição daqui a pouco pra vocês.</a:t>
            </a:r>
          </a:p>
        </p:txBody>
      </p:sp>
    </p:spTree>
    <p:extLst>
      <p:ext uri="{BB962C8B-B14F-4D97-AF65-F5344CB8AC3E}">
        <p14:creationId xmlns:p14="http://schemas.microsoft.com/office/powerpoint/2010/main" val="2954952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13000"/>
    </mc:Choice>
    <mc:Fallback xmlns="">
      <p:transition advClick="0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6" grpId="0"/>
      <p:bldP spid="16" grpId="1"/>
      <p:bldP spid="20" grpId="0"/>
      <p:bldP spid="20" grpId="2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525089" y="285637"/>
            <a:ext cx="1624405" cy="378557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309459" y="270536"/>
            <a:ext cx="1624405" cy="378557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139256" y="331968"/>
            <a:ext cx="1624405" cy="364987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31ADE387-332D-4F5A-BC69-E8E85EB9B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3947" y="3271555"/>
            <a:ext cx="2053205" cy="20532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02872CDD-DE74-4900-ACDC-AFB633188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63" y="1601950"/>
            <a:ext cx="3548062" cy="1045715"/>
          </a:xfrm>
        </p:spPr>
        <p:txBody>
          <a:bodyPr anchor="ctr"/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pt-BR" sz="3200" dirty="0">
                <a:solidFill>
                  <a:schemeClr val="bg1"/>
                </a:solidFill>
                <a:latin typeface="Chiller" pitchFamily="82" charset="0"/>
              </a:rPr>
              <a:t>Gustavo Sergio        (Marshall Lee)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095AC4B5-C401-49AD-866B-151668505F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7879" y="1601950"/>
            <a:ext cx="2936241" cy="1057344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pt-BR" sz="3200" dirty="0">
                <a:solidFill>
                  <a:schemeClr val="bg1"/>
                </a:solidFill>
                <a:latin typeface="Chiller" pitchFamily="82" charset="0"/>
              </a:rPr>
              <a:t>Laís de Assis      (Lara Croft)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37BF0A52-E667-48D3-89D2-5DED3F5747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4347" y="1719618"/>
            <a:ext cx="3048981" cy="941695"/>
          </a:xfrm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pt-BR" sz="3200" dirty="0">
                <a:solidFill>
                  <a:schemeClr val="bg1"/>
                </a:solidFill>
                <a:latin typeface="Chiller" pitchFamily="82" charset="0"/>
              </a:rPr>
              <a:t>Maurício Cândido (</a:t>
            </a:r>
            <a:r>
              <a:rPr lang="pt-BR" sz="3200" dirty="0" err="1">
                <a:solidFill>
                  <a:schemeClr val="bg1"/>
                </a:solidFill>
                <a:latin typeface="Chiller" pitchFamily="82" charset="0"/>
              </a:rPr>
              <a:t>Chikorita</a:t>
            </a:r>
            <a:r>
              <a:rPr lang="pt-BR" sz="3200" dirty="0">
                <a:solidFill>
                  <a:schemeClr val="bg1"/>
                </a:solidFill>
                <a:latin typeface="Chiller" pitchFamily="82" charset="0"/>
              </a:rPr>
              <a:t>)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6CE636F-12EA-4261-9433-374514B0D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923451" y="3409995"/>
            <a:ext cx="2278403" cy="20015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B531025-5954-46A2-8757-C2FFF3135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0726" y="3258303"/>
            <a:ext cx="2216224" cy="22162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05A2A59-67E4-4E18-838E-A7391D972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5479" y="457710"/>
            <a:ext cx="606697" cy="75837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58AC055-3B23-4F45-B132-419854BBD8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6302" y="457710"/>
            <a:ext cx="606697" cy="758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83DECBA-7C24-4996-9E1C-04488B132F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15477" y="457710"/>
            <a:ext cx="606696" cy="758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E19CC23-5C43-4964-B445-690CE15118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02126" y="457710"/>
            <a:ext cx="606696" cy="758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4CAE482-F9BA-4002-A540-F4E258969B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4800" y="457710"/>
            <a:ext cx="606695" cy="758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896E01BA-7D2C-4485-BE3B-88D046A7EA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95951" y="457710"/>
            <a:ext cx="606695" cy="7583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843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6000">
        <p14:flash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typ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UND TRACK VGaccelera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UND TRACK VGaccelera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UND TRACK VGaccelera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UND TRACK VGaccelera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UND TRACK VGaccelera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UND TRACK VGaccelera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UND TRACK VGaccelera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UND TRACK VGaccelera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SOUND TRACK VGaccelerato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  <p:bldP spid="13" grpId="0" uiExpand="1" build="p"/>
      <p:bldP spid="1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réditos_finais_arnold_styleFull HD">
            <a:hlinkClick r:id="" action="ppaction://media"/>
            <a:extLst>
              <a:ext uri="{FF2B5EF4-FFF2-40B4-BE49-F238E27FC236}">
                <a16:creationId xmlns:a16="http://schemas.microsoft.com/office/drawing/2014/main" id="{8F530E75-AE8F-45D6-AC45-4A470BD7A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23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drape"/>
      </p:transition>
    </mc:Choice>
    <mc:Fallback xmlns="">
      <p:transition spd="slow" advClick="0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54" y="301214"/>
            <a:ext cx="6226805" cy="59935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0225" y="473416"/>
            <a:ext cx="3932237" cy="851451"/>
          </a:xfrm>
        </p:spPr>
        <p:txBody>
          <a:bodyPr>
            <a:normAutofit/>
          </a:bodyPr>
          <a:lstStyle/>
          <a:p>
            <a:pPr algn="ctr"/>
            <a:r>
              <a:rPr lang="pt-BR" sz="4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Professora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52E34CF-0DA3-4427-8A98-44E53FDD2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56031" y="1277002"/>
            <a:ext cx="6120628" cy="1374776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Chiller" panose="04020404031007020602" pitchFamily="82" charset="0"/>
              </a:rPr>
              <a:t>Michely Lemos de Oliveira</a:t>
            </a:r>
          </a:p>
          <a:p>
            <a:pPr algn="ctr"/>
            <a:r>
              <a:rPr lang="pt-BR" sz="2400" i="1" dirty="0">
                <a:solidFill>
                  <a:schemeClr val="bg1"/>
                </a:solidFill>
                <a:latin typeface="Chiller" panose="04020404031007020602" pitchFamily="82" charset="0"/>
              </a:rPr>
              <a:t>(Nurse/Enfermeira – </a:t>
            </a:r>
            <a:r>
              <a:rPr lang="pt-BR" sz="2400" i="1" dirty="0" err="1">
                <a:solidFill>
                  <a:schemeClr val="bg1"/>
                </a:solidFill>
                <a:latin typeface="Chiller" panose="04020404031007020602" pitchFamily="82" charset="0"/>
              </a:rPr>
              <a:t>Silent</a:t>
            </a:r>
            <a:r>
              <a:rPr lang="pt-BR" sz="2400" i="1" dirty="0">
                <a:solidFill>
                  <a:schemeClr val="bg1"/>
                </a:solidFill>
                <a:latin typeface="Chiller" panose="04020404031007020602" pitchFamily="82" charset="0"/>
              </a:rPr>
              <a:t> Hill </a:t>
            </a:r>
            <a:r>
              <a:rPr lang="pt-BR" sz="2400" i="1" dirty="0" err="1">
                <a:solidFill>
                  <a:schemeClr val="bg1"/>
                </a:solidFill>
                <a:latin typeface="Chiller" panose="04020404031007020602" pitchFamily="82" charset="0"/>
              </a:rPr>
              <a:t>Homecoming</a:t>
            </a:r>
            <a:r>
              <a:rPr lang="pt-BR" sz="2400" i="1" dirty="0">
                <a:solidFill>
                  <a:schemeClr val="bg1"/>
                </a:solidFill>
                <a:latin typeface="Chiller" panose="04020404031007020602" pitchFamily="82" charset="0"/>
              </a:rPr>
              <a:t>)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49E69DEA-4403-4663-B981-2B4BAD1899BA}"/>
              </a:ext>
            </a:extLst>
          </p:cNvPr>
          <p:cNvSpPr txBox="1">
            <a:spLocks/>
          </p:cNvSpPr>
          <p:nvPr/>
        </p:nvSpPr>
        <p:spPr>
          <a:xfrm>
            <a:off x="2050225" y="2366962"/>
            <a:ext cx="3932237" cy="8514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Disciplina</a:t>
            </a:r>
          </a:p>
        </p:txBody>
      </p:sp>
      <p:sp>
        <p:nvSpPr>
          <p:cNvPr id="8" name="Espaço Reservado para Texto 5">
            <a:extLst>
              <a:ext uri="{FF2B5EF4-FFF2-40B4-BE49-F238E27FC236}">
                <a16:creationId xmlns:a16="http://schemas.microsoft.com/office/drawing/2014/main" id="{69437BE3-4A8D-4306-BF86-73FEF778B405}"/>
              </a:ext>
            </a:extLst>
          </p:cNvPr>
          <p:cNvSpPr txBox="1">
            <a:spLocks/>
          </p:cNvSpPr>
          <p:nvPr/>
        </p:nvSpPr>
        <p:spPr>
          <a:xfrm>
            <a:off x="1054249" y="3222314"/>
            <a:ext cx="5723069" cy="1159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>
                <a:solidFill>
                  <a:schemeClr val="bg1"/>
                </a:solidFill>
                <a:latin typeface="Chiller" panose="04020404031007020602" pitchFamily="82" charset="0"/>
              </a:rPr>
              <a:t>Operação de Softwares e Aplicativos (OSA)</a:t>
            </a:r>
            <a:endParaRPr lang="pt-BR" sz="2000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036B09F-0B17-417E-AF63-6244FF02C5F0}"/>
              </a:ext>
            </a:extLst>
          </p:cNvPr>
          <p:cNvSpPr txBox="1">
            <a:spLocks/>
          </p:cNvSpPr>
          <p:nvPr/>
        </p:nvSpPr>
        <p:spPr>
          <a:xfrm>
            <a:off x="2050224" y="4283632"/>
            <a:ext cx="3932237" cy="8514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48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hiller" panose="04020404031007020602" pitchFamily="82" charset="0"/>
              </a:rPr>
              <a:t>Aula</a:t>
            </a:r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8D96EBDA-1A2D-46B3-A75A-BBD014EBD16B}"/>
              </a:ext>
            </a:extLst>
          </p:cNvPr>
          <p:cNvSpPr txBox="1">
            <a:spLocks/>
          </p:cNvSpPr>
          <p:nvPr/>
        </p:nvSpPr>
        <p:spPr>
          <a:xfrm>
            <a:off x="1168061" y="5135083"/>
            <a:ext cx="5908598" cy="1159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13000"/>
                        <a:lumOff val="87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600" dirty="0">
                <a:solidFill>
                  <a:schemeClr val="bg1"/>
                </a:solidFill>
                <a:latin typeface="Chiller" panose="04020404031007020602" pitchFamily="82" charset="0"/>
              </a:rPr>
              <a:t>Estilos de Formatação</a:t>
            </a:r>
            <a:endParaRPr lang="pt-BR" sz="2000" dirty="0">
              <a:solidFill>
                <a:schemeClr val="bg1"/>
              </a:solidFill>
              <a:latin typeface="Chiller" panose="04020404031007020602" pitchFamily="82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5938" cy="6858001"/>
          </a:xfrm>
          <a:prstGeom prst="rect">
            <a:avLst/>
          </a:prstGeom>
        </p:spPr>
      </p:pic>
      <p:pic>
        <p:nvPicPr>
          <p:cNvPr id="12" name="Espaço Reservado para Conteúdo 4">
            <a:extLst>
              <a:ext uri="{FF2B5EF4-FFF2-40B4-BE49-F238E27FC236}">
                <a16:creationId xmlns:a16="http://schemas.microsoft.com/office/drawing/2014/main" id="{01155C68-5CA4-477D-9E8A-9B90E2602D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6656" flipH="1">
            <a:off x="5602908" y="872349"/>
            <a:ext cx="7277183" cy="7311673"/>
          </a:xfrm>
          <a:prstGeom prst="rect">
            <a:avLst/>
          </a:prstGeom>
        </p:spPr>
      </p:pic>
      <p:pic>
        <p:nvPicPr>
          <p:cNvPr id="4" name="32 Ghosts IV">
            <a:hlinkClick r:id="" action="ppaction://media"/>
            <a:extLst>
              <a:ext uri="{FF2B5EF4-FFF2-40B4-BE49-F238E27FC236}">
                <a16:creationId xmlns:a16="http://schemas.microsoft.com/office/drawing/2014/main" id="{3D2AF6F9-B006-44F3-9A73-567598B5A1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3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FB1CD759-DB9F-4892-8573-CD85A57F20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16703" y="-1012737"/>
            <a:ext cx="1624405" cy="36498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1ADE387-332D-4F5A-BC69-E8E85EB9B7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538" r="19420"/>
          <a:stretch/>
        </p:blipFill>
        <p:spPr>
          <a:xfrm>
            <a:off x="2102547" y="-3031165"/>
            <a:ext cx="2053205" cy="3497588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6CE636F-12EA-4261-9433-374514B0D4A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87123">
            <a:off x="4931100" y="-2807413"/>
            <a:ext cx="2153766" cy="301527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B531025-5954-46A2-8757-C2FFF3135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934785">
            <a:off x="7935232" y="-2357340"/>
            <a:ext cx="2216224" cy="185614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D25EB7D-9675-47B6-8BF4-726B6ECBBD3C}"/>
              </a:ext>
            </a:extLst>
          </p:cNvPr>
          <p:cNvSpPr txBox="1"/>
          <p:nvPr/>
        </p:nvSpPr>
        <p:spPr>
          <a:xfrm>
            <a:off x="347559" y="501235"/>
            <a:ext cx="315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hiller" panose="04020404031007020602" pitchFamily="82" charset="0"/>
              </a:rPr>
              <a:t>Em Alguma Dimensão...</a:t>
            </a:r>
          </a:p>
        </p:txBody>
      </p:sp>
    </p:spTree>
    <p:extLst>
      <p:ext uri="{BB962C8B-B14F-4D97-AF65-F5344CB8AC3E}">
        <p14:creationId xmlns:p14="http://schemas.microsoft.com/office/powerpoint/2010/main" val="2391409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>
        <p14:flash/>
      </p:transition>
    </mc:Choice>
    <mc:Fallback xmlns=""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xit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1000"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" presetClass="exit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600"/>
                            </p:stCondLst>
                            <p:childTnLst>
                              <p:par>
                                <p:cTn id="26" presetID="2" presetClass="exit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E6CE636F-12EA-4261-9433-374514B0D4A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987123">
            <a:off x="4931100" y="-2807413"/>
            <a:ext cx="2153766" cy="3015273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1ADE387-332D-4F5A-BC69-E8E85EB9B70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538" r="19420"/>
          <a:stretch/>
        </p:blipFill>
        <p:spPr>
          <a:xfrm>
            <a:off x="2102547" y="-3031165"/>
            <a:ext cx="2053205" cy="3497588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B531025-5954-46A2-8757-C2FFF31359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934785">
            <a:off x="7935232" y="-2357340"/>
            <a:ext cx="2216224" cy="185614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9900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>
        <p14:flash/>
      </p:transition>
    </mc:Choice>
    <mc:Fallback xmlns=""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5185E-6 L -0.01354 0.9400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46991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4.44444E-6 L 0.22943 0.9423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71" y="47106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suctio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3.33333E-6 L -0.27097 0.9983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55" y="49907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breez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433CE657-39B0-4714-948C-828EEBFA7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42996" y="34965"/>
            <a:ext cx="1624405" cy="364987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7722536-3304-4922-BFB0-5BC6CC469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943" y="2133437"/>
            <a:ext cx="3287270" cy="357111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A0C94C0-2510-4369-B197-378EB31FBB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354173">
            <a:off x="5429922" y="3047332"/>
            <a:ext cx="2095500" cy="285750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299806-EF34-4011-8E56-282C36D5E6F9}"/>
              </a:ext>
            </a:extLst>
          </p:cNvPr>
          <p:cNvSpPr txBox="1"/>
          <p:nvPr/>
        </p:nvSpPr>
        <p:spPr>
          <a:xfrm>
            <a:off x="844050" y="1536738"/>
            <a:ext cx="2967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Onde é que eu estou? O que está acontecendo?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A610934-15D1-4822-917F-135E3D9506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61379" y="4369651"/>
            <a:ext cx="1254502" cy="3401814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B9C9A00-6728-4DE9-BE96-4498B15D2713}"/>
              </a:ext>
            </a:extLst>
          </p:cNvPr>
          <p:cNvSpPr txBox="1"/>
          <p:nvPr/>
        </p:nvSpPr>
        <p:spPr>
          <a:xfrm>
            <a:off x="5741414" y="5747393"/>
            <a:ext cx="2436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Não tenho ideia, a gente caiu aqui do nada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69E36A1-9B44-486B-88A5-8862107C67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81522" y="-145089"/>
            <a:ext cx="1254502" cy="3401814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B093E603-4D51-4586-A6B2-308F5317DFBF}"/>
              </a:ext>
            </a:extLst>
          </p:cNvPr>
          <p:cNvSpPr txBox="1"/>
          <p:nvPr/>
        </p:nvSpPr>
        <p:spPr>
          <a:xfrm>
            <a:off x="9094962" y="1251857"/>
            <a:ext cx="2427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Eu só estava assistindo minha série e cai aqui...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53B884D0-B7E9-4B02-AF4A-E8D37E814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573767" y="202066"/>
            <a:ext cx="1624405" cy="3649879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99A4727-3FB9-4326-94B9-53E8C934C5E0}"/>
              </a:ext>
            </a:extLst>
          </p:cNvPr>
          <p:cNvSpPr txBox="1"/>
          <p:nvPr/>
        </p:nvSpPr>
        <p:spPr>
          <a:xfrm>
            <a:off x="1018829" y="1716853"/>
            <a:ext cx="2734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É impressão minha ou a</a:t>
            </a:r>
          </a:p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Gente tá na sala da ETEC?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2DB12B12-E567-4491-834A-27DBBB72E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80148" y="779886"/>
            <a:ext cx="1100116" cy="247185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F75FE7BD-4431-4A5C-99B9-A9A231D9704D}"/>
              </a:ext>
            </a:extLst>
          </p:cNvPr>
          <p:cNvSpPr txBox="1"/>
          <p:nvPr/>
        </p:nvSpPr>
        <p:spPr>
          <a:xfrm>
            <a:off x="9888067" y="1855963"/>
            <a:ext cx="182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Verdade....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4B03A644-EEB4-498D-ACDC-206EAA274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95876" y="4344224"/>
            <a:ext cx="1254503" cy="3452666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96C3459D-B459-4B33-AFA9-305B6FA68B69}"/>
              </a:ext>
            </a:extLst>
          </p:cNvPr>
          <p:cNvSpPr txBox="1"/>
          <p:nvPr/>
        </p:nvSpPr>
        <p:spPr>
          <a:xfrm>
            <a:off x="5521616" y="5778169"/>
            <a:ext cx="3003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É impressão minha ou tem uma folha na minha cabeça?</a:t>
            </a: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05B9D86-37CC-410A-8A42-2CD8C5252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43143" y="9599"/>
            <a:ext cx="1254503" cy="3452666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C4DB7DCD-ACB0-4CA3-ACF5-CCC80A0BD54C}"/>
              </a:ext>
            </a:extLst>
          </p:cNvPr>
          <p:cNvSpPr txBox="1"/>
          <p:nvPr/>
        </p:nvSpPr>
        <p:spPr>
          <a:xfrm>
            <a:off x="9259030" y="1393687"/>
            <a:ext cx="2336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Por que eu tenho uma tocha na minha mão?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50E748B4-7B49-4976-A0F6-32083601E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26880" y="4344223"/>
            <a:ext cx="1254503" cy="3452666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AEF4784D-4E7E-4CB9-8FF7-055F3AB42B35}"/>
              </a:ext>
            </a:extLst>
          </p:cNvPr>
          <p:cNvSpPr txBox="1"/>
          <p:nvPr/>
        </p:nvSpPr>
        <p:spPr>
          <a:xfrm>
            <a:off x="5863198" y="5747390"/>
            <a:ext cx="2181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MANO EU SOU UMA CHIKORITA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BEC181A4-6AFD-446D-9378-D4BC09EF8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681522" y="6982"/>
            <a:ext cx="1254503" cy="3452666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A3309591-3F4B-4D15-A185-0A10F04C90A4}"/>
              </a:ext>
            </a:extLst>
          </p:cNvPr>
          <p:cNvSpPr txBox="1"/>
          <p:nvPr/>
        </p:nvSpPr>
        <p:spPr>
          <a:xfrm>
            <a:off x="9094962" y="1393687"/>
            <a:ext cx="2500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EU SOU A LARA AAAAAAAAAAAAAAAA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9B3B3B51-98FC-4F22-85E5-085268EA5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73140" y="119208"/>
            <a:ext cx="1360741" cy="3745056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1DA629DB-5A22-4D2E-A65E-51B29E7F8D58}"/>
              </a:ext>
            </a:extLst>
          </p:cNvPr>
          <p:cNvSpPr txBox="1"/>
          <p:nvPr/>
        </p:nvSpPr>
        <p:spPr>
          <a:xfrm>
            <a:off x="1104035" y="1668570"/>
            <a:ext cx="255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Ah, eu sou o Marshall, grande diferença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B9E301-06CA-42F8-9163-BB4E70687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9257" y="1760226"/>
            <a:ext cx="1894115" cy="451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24782"/>
      </p:ext>
    </p:extLst>
  </p:cSld>
  <p:clrMapOvr>
    <a:masterClrMapping/>
  </p:clrMapOvr>
  <p:transition spd="slow"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42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9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0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1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7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8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4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1000"/>
                            </p:stCondLst>
                            <p:childTnLst>
                              <p:par>
                                <p:cTn id="185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8" presetClass="emph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Rot by="43200000">
                                      <p:cBhvr>
                                        <p:cTn id="19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7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2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25000"/>
                            </p:stCondLst>
                            <p:childTnLst>
                              <p:par>
                                <p:cTn id="220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2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5" grpId="0"/>
      <p:bldP spid="15" grpId="1"/>
      <p:bldP spid="18" grpId="0"/>
      <p:bldP spid="18" grpId="1"/>
      <p:bldP spid="20" grpId="0"/>
      <p:bldP spid="20" grpId="1"/>
      <p:bldP spid="22" grpId="0" build="allAtOnce"/>
      <p:bldP spid="25" grpId="0"/>
      <p:bldP spid="25" grpId="1"/>
      <p:bldP spid="27" grpId="0"/>
      <p:bldP spid="27" grpId="1"/>
      <p:bldP spid="29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EFF9837-DF86-4652-BB73-987D14326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006742" y="2958820"/>
            <a:ext cx="2637466" cy="243965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3269396-1301-4CB6-99FB-F2CDAA2AA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447" y="2049863"/>
            <a:ext cx="2449286" cy="34290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2B81273-3ECA-42CD-8149-7E720C37C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00217" y="-910558"/>
            <a:ext cx="1505236" cy="414273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BD0F0A2-E8F4-4A77-97AF-6C579B01FA1F}"/>
              </a:ext>
            </a:extLst>
          </p:cNvPr>
          <p:cNvSpPr txBox="1"/>
          <p:nvPr/>
        </p:nvSpPr>
        <p:spPr>
          <a:xfrm>
            <a:off x="2580751" y="699145"/>
            <a:ext cx="2944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Ah, nem ligo, vou lá pra fora </a:t>
            </a:r>
          </a:p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Falar com o pessoal do ETIM, adeus amiguinhos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378E7FE-75CB-4D72-9F01-A3B8A6850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457" y="1946986"/>
            <a:ext cx="2449285" cy="499028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5000CEC-6520-4DE0-B074-968CA5864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60629">
            <a:off x="6808027" y="1421993"/>
            <a:ext cx="3289764" cy="498449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59B4499-C22D-44E8-BB84-55D7E23106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921968" y="-613069"/>
            <a:ext cx="1061882" cy="292253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2A320DE-248A-42EE-9C86-DE87F5BBCC0D}"/>
              </a:ext>
            </a:extLst>
          </p:cNvPr>
          <p:cNvSpPr txBox="1"/>
          <p:nvPr/>
        </p:nvSpPr>
        <p:spPr>
          <a:xfrm>
            <a:off x="7904503" y="702213"/>
            <a:ext cx="200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MASOQ-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B14C95A-4D3A-4386-8E2C-D71612DBB4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9493001" y="1110076"/>
            <a:ext cx="3988021" cy="554001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7DD6E43-ECCA-4031-BAF8-C660BC75C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01495" y="-1532495"/>
            <a:ext cx="1681656" cy="4628284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CA65697-1824-45E1-A037-91A0AAE9EC16}"/>
              </a:ext>
            </a:extLst>
          </p:cNvPr>
          <p:cNvSpPr txBox="1"/>
          <p:nvPr/>
        </p:nvSpPr>
        <p:spPr>
          <a:xfrm>
            <a:off x="6723489" y="586856"/>
            <a:ext cx="323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Chiller" panose="04020404031007020602" pitchFamily="82" charset="0"/>
              </a:rPr>
              <a:t>VAI AONDE MEU AMOR?</a:t>
            </a:r>
          </a:p>
        </p:txBody>
      </p:sp>
    </p:spTree>
    <p:extLst>
      <p:ext uri="{BB962C8B-B14F-4D97-AF65-F5344CB8AC3E}">
        <p14:creationId xmlns:p14="http://schemas.microsoft.com/office/powerpoint/2010/main" val="605343426"/>
      </p:ext>
    </p:extLst>
  </p:cSld>
  <p:clrMapOvr>
    <a:masterClrMapping/>
  </p:clrMapOvr>
  <p:transition spd="slow"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63" presetClass="path" presetSubtype="0" accel="50000" decel="5000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13 -0.01459 L 0.6073 -0.0368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52" y="-11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8" grpId="0"/>
      <p:bldP spid="18" grpId="1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70F6438-43FC-49CD-B9ED-260851A0B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194" y="1828798"/>
            <a:ext cx="2429711" cy="578578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F9B7D62-8CEF-424C-A587-1EA1EDDBF7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872942" y="3523240"/>
            <a:ext cx="2440918" cy="3320980"/>
          </a:xfrm>
          <a:prstGeom prst="rect">
            <a:avLst/>
          </a:prstGeom>
          <a:noFill/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0D02AC9-99D2-4FD8-8350-BB7086404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42541">
            <a:off x="7306385" y="2105131"/>
            <a:ext cx="2207765" cy="220776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4071A8F-0AD7-4BFD-83BD-8CA1C081BD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7" r="52899"/>
          <a:stretch/>
        </p:blipFill>
        <p:spPr>
          <a:xfrm flipH="1">
            <a:off x="-11689" y="210406"/>
            <a:ext cx="5007278" cy="684170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0CACB544-2F71-49BF-BAF9-DF33523E3A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13031" y="-678884"/>
            <a:ext cx="1360741" cy="374505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DEBE85E-DBE6-460D-BC54-78B8A3AA7B3C}"/>
              </a:ext>
            </a:extLst>
          </p:cNvPr>
          <p:cNvSpPr txBox="1"/>
          <p:nvPr/>
        </p:nvSpPr>
        <p:spPr>
          <a:xfrm>
            <a:off x="6872942" y="955958"/>
            <a:ext cx="2579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Q-Quem é essa?!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6FEEF141-2CF8-4304-A76D-07ACE6119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917178" y="-1135276"/>
            <a:ext cx="1360741" cy="3745056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95C7AD1B-B09B-4C70-9941-830568F818E9}"/>
              </a:ext>
            </a:extLst>
          </p:cNvPr>
          <p:cNvSpPr txBox="1"/>
          <p:nvPr/>
        </p:nvSpPr>
        <p:spPr>
          <a:xfrm>
            <a:off x="2226070" y="341644"/>
            <a:ext cx="2617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Sou eu! A Professora Michely!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598B1B3-70CE-4EB7-B85F-AA5C11E4FB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35426" y="356704"/>
            <a:ext cx="1360741" cy="3745056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FFA395E-F2DD-4641-92B6-F8F29C109336}"/>
              </a:ext>
            </a:extLst>
          </p:cNvPr>
          <p:cNvSpPr txBox="1"/>
          <p:nvPr/>
        </p:nvSpPr>
        <p:spPr>
          <a:xfrm>
            <a:off x="2491950" y="1868989"/>
            <a:ext cx="30000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Desculpa o atraso gente, estava comendo meu Açaí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D48B53C2-C95D-4282-B073-F368ABFB4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514048" y="-643719"/>
            <a:ext cx="1360741" cy="374505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16C0BCD6-A741-4C74-AAF9-386A63FFE0F9}"/>
              </a:ext>
            </a:extLst>
          </p:cNvPr>
          <p:cNvSpPr txBox="1"/>
          <p:nvPr/>
        </p:nvSpPr>
        <p:spPr>
          <a:xfrm>
            <a:off x="6851883" y="886414"/>
            <a:ext cx="2991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Mas o que tá acontecendo, Atrasada para oque?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276D6506-D87E-44AC-8789-AD7213B2CC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401213" y="-576277"/>
            <a:ext cx="1630675" cy="448797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8F7A51D6-B344-442D-B69B-453BFD0BDDEE}"/>
              </a:ext>
            </a:extLst>
          </p:cNvPr>
          <p:cNvSpPr txBox="1"/>
          <p:nvPr/>
        </p:nvSpPr>
        <p:spPr>
          <a:xfrm>
            <a:off x="2437500" y="1049530"/>
            <a:ext cx="3517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Reposição Amores!</a:t>
            </a:r>
          </a:p>
          <a:p>
            <a:pPr algn="ctr"/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</a:rPr>
              <a:t>Eu vi vocês jogando Mario Party e não prestando atenção em nadinha da minha aula!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D161DCA7-C4F2-4105-8687-F6B157ED7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29164" y="-496570"/>
            <a:ext cx="1360741" cy="374505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271FDD1-EBE7-4758-B886-83DB0CC9FB87}"/>
              </a:ext>
            </a:extLst>
          </p:cNvPr>
          <p:cNvSpPr txBox="1"/>
          <p:nvPr/>
        </p:nvSpPr>
        <p:spPr>
          <a:xfrm>
            <a:off x="6705730" y="1049530"/>
            <a:ext cx="2881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Mas se a reposição é por isso, porque Victor não tá aqui?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7DA2A626-5850-4CDC-9131-4BE8B5817C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553704" y="-592164"/>
            <a:ext cx="1630675" cy="448797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D713803-E48F-4938-A2FC-82CD4D6C5AF5}"/>
              </a:ext>
            </a:extLst>
          </p:cNvPr>
          <p:cNvSpPr txBox="1"/>
          <p:nvPr/>
        </p:nvSpPr>
        <p:spPr>
          <a:xfrm>
            <a:off x="2716940" y="1209579"/>
            <a:ext cx="3166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</a:rPr>
              <a:t>Não achei ele, então vamos começar só nós por enquanto...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A8BF377-A250-4CD2-A56C-2EEB271F8C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262565" y="-949208"/>
            <a:ext cx="1630675" cy="448797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CFF8C6B-0864-454F-B460-3F9072025294}"/>
              </a:ext>
            </a:extLst>
          </p:cNvPr>
          <p:cNvSpPr txBox="1"/>
          <p:nvPr/>
        </p:nvSpPr>
        <p:spPr>
          <a:xfrm>
            <a:off x="2542458" y="805917"/>
            <a:ext cx="3096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Ok! Vão para seus computadores e escrevam uma carta para seu </a:t>
            </a:r>
            <a:r>
              <a:rPr lang="pt-BR" dirty="0" err="1">
                <a:solidFill>
                  <a:schemeClr val="bg1"/>
                </a:solidFill>
              </a:rPr>
              <a:t>crush</a:t>
            </a:r>
            <a:r>
              <a:rPr lang="pt-BR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623089122"/>
      </p:ext>
    </p:extLst>
  </p:cSld>
  <p:clrMapOvr>
    <a:masterClrMapping/>
  </p:clrMapOvr>
  <p:transition spd="slow" advClick="0" advTm="8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7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9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0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6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57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6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3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84" presetID="42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9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0" presetID="42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2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20" grpId="0"/>
      <p:bldP spid="20" grpId="1"/>
      <p:bldP spid="22" grpId="0"/>
      <p:bldP spid="22" grpId="1"/>
      <p:bldP spid="24" grpId="0"/>
      <p:bldP spid="24" grpId="1"/>
      <p:bldP spid="26" grpId="0"/>
      <p:bldP spid="26" grpId="1"/>
      <p:bldP spid="2" grpId="0"/>
      <p:bldP spid="2" grpId="1"/>
      <p:bldP spid="3" grpId="0"/>
      <p:bldP spid="3" grpId="1"/>
      <p:bldP spid="4" grpId="0"/>
    </p:bldLst>
  </p:timing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B4B4B"/>
      </a:dk2>
      <a:lt2>
        <a:srgbClr val="8ED5C1"/>
      </a:lt2>
      <a:accent1>
        <a:srgbClr val="73CBB2"/>
      </a:accent1>
      <a:accent2>
        <a:srgbClr val="AACD5B"/>
      </a:accent2>
      <a:accent3>
        <a:srgbClr val="65A9E1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Profundidad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spect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47428100-C732-4B2E-A30A-5273F581A0F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2018</TotalTime>
  <Words>631</Words>
  <Application>Microsoft Office PowerPoint</Application>
  <PresentationFormat>Widescreen</PresentationFormat>
  <Paragraphs>86</Paragraphs>
  <Slides>30</Slides>
  <Notes>0</Notes>
  <HiddenSlides>0</HiddenSlides>
  <MMClips>6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4" baseType="lpstr">
      <vt:lpstr>Arial</vt:lpstr>
      <vt:lpstr>Chiller</vt:lpstr>
      <vt:lpstr>Corbel</vt:lpstr>
      <vt:lpstr>Profundidade</vt:lpstr>
      <vt:lpstr>Apresentação do PowerPoint</vt:lpstr>
      <vt:lpstr>Apresentação do PowerPoint</vt:lpstr>
      <vt:lpstr>Apresentação do PowerPoint</vt:lpstr>
      <vt:lpstr>Professora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Serenity Apps</dc:title>
  <dc:creator>EtecSapopemba</dc:creator>
  <cp:lastModifiedBy>Marshall_Lee</cp:lastModifiedBy>
  <cp:revision>170</cp:revision>
  <dcterms:created xsi:type="dcterms:W3CDTF">2018-05-10T20:01:48Z</dcterms:created>
  <dcterms:modified xsi:type="dcterms:W3CDTF">2018-06-28T04:10:24Z</dcterms:modified>
</cp:coreProperties>
</file>